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46" r:id="rId3"/>
    <p:sldId id="647" r:id="rId4"/>
    <p:sldId id="648" r:id="rId5"/>
    <p:sldId id="661" r:id="rId6"/>
    <p:sldId id="649" r:id="rId7"/>
    <p:sldId id="650" r:id="rId8"/>
    <p:sldId id="651" r:id="rId9"/>
    <p:sldId id="652" r:id="rId10"/>
    <p:sldId id="653" r:id="rId11"/>
    <p:sldId id="654" r:id="rId12"/>
    <p:sldId id="656" r:id="rId13"/>
    <p:sldId id="657" r:id="rId14"/>
    <p:sldId id="658" r:id="rId15"/>
    <p:sldId id="659" r:id="rId16"/>
    <p:sldId id="66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1478" autoAdjust="0"/>
  </p:normalViewPr>
  <p:slideViewPr>
    <p:cSldViewPr>
      <p:cViewPr>
        <p:scale>
          <a:sx n="104" d="100"/>
          <a:sy n="104" d="100"/>
        </p:scale>
        <p:origin x="88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2017-12-22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December 22,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2017-12-22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4847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Terminology</a:t>
            </a:r>
          </a:p>
        </p:txBody>
      </p:sp>
      <p:sp>
        <p:nvSpPr>
          <p:cNvPr id="6" name="직사각형 2"/>
          <p:cNvSpPr/>
          <p:nvPr/>
        </p:nvSpPr>
        <p:spPr>
          <a:xfrm>
            <a:off x="1050681" y="4149080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나눔바른고딕OTF Bold" charset="-127"/>
                    <a:ea typeface="나눔바른고딕OTF Bold" charset="-127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나눔바른고딕OTF Bold" charset="-127"/>
                    <a:ea typeface="나눔바른고딕OTF Bold" charset="-127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287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나눔바른고딕OTF Bold" charset="-127"/>
                    <a:ea typeface="나눔바른고딕OTF Bold" charset="-127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2873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55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One </a:t>
            </a:r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epoch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Batch size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One </a:t>
            </a:r>
            <a:r>
              <a:rPr kumimoji="1" lang="en-US" altLang="ko-KR" sz="2800" b="1" dirty="0" smtClean="0">
                <a:latin typeface="나눔바른고딕OTF Bold" charset="-127"/>
                <a:ea typeface="나눔바른고딕OTF Bold" charset="-127"/>
              </a:rPr>
              <a:t>iteration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This is just a function that we want to minimize.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no guarantee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 that it will bring us to the best solution! 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differentiable</a:t>
            </a:r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! 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42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271792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09428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391463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079567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667836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771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[1 0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7214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Dog</a:t>
            </a:r>
            <a:endParaRPr kumimoji="1" lang="en-US" altLang="ko-KR" sz="3200" dirty="0">
              <a:latin typeface="나눔바른고딕OTF Bold" charset="-127"/>
              <a:ea typeface="나눔바른고딕OTF Bold" charset="-127"/>
            </a:endParaRP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[0 1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19110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Cow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0 1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5483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Horse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0 1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2563"/>
            <a:ext cx="2448272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52563"/>
            <a:ext cx="1695655" cy="1695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42" y="1552563"/>
            <a:ext cx="2548115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271792" y="1552563"/>
            <a:ext cx="1440160" cy="1695655"/>
          </a:xfrm>
          <a:prstGeom prst="rect">
            <a:avLst/>
          </a:prstGeom>
        </p:spPr>
      </p:pic>
      <p:sp>
        <p:nvSpPr>
          <p:cNvPr id="9" name="아래쪽 화살표[D] 8"/>
          <p:cNvSpPr/>
          <p:nvPr/>
        </p:nvSpPr>
        <p:spPr>
          <a:xfrm>
            <a:off x="1009428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5391463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079567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7667836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771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[1 0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7214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Dog</a:t>
            </a:r>
            <a:endParaRPr kumimoji="1" lang="en-US" altLang="ko-KR" sz="3200" dirty="0">
              <a:latin typeface="나눔바른고딕OTF Bold" charset="-127"/>
              <a:ea typeface="나눔바른고딕OTF Bold" charset="-127"/>
            </a:endParaRPr>
          </a:p>
          <a:p>
            <a:pPr algn="ctr"/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[0 1 0 0]</a:t>
            </a:r>
            <a:endParaRPr kumimoji="1" lang="ko-KR" altLang="en-US" sz="3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19110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Cow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0 1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5483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Horse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0 </a:t>
            </a:r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0 1</a:t>
            </a:r>
            <a:r>
              <a:rPr kumimoji="1" lang="en-US" altLang="ko-KR" sz="3200" dirty="0" smtClean="0">
                <a:latin typeface="나눔바른고딕OTF Bold" charset="-127"/>
                <a:ea typeface="나눔바른고딕OTF Bold" charset="-127"/>
              </a:rPr>
              <a:t>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9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Training Data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Test Data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Validation Data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나눔바른고딕OTF Bold" charset="-127"/>
                <a:ea typeface="나눔바른고딕OTF Bold" charset="-127"/>
              </a:rPr>
              <a:t>(Cross-validation)</a:t>
            </a:r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나눔바른고딕OTF Bold" charset="-127"/>
                  <a:ea typeface="나눔바른고딕OTF Bold" charset="-127"/>
                </a:rPr>
                <a:t>W</a:t>
              </a:r>
              <a:endParaRPr kumimoji="1" lang="ko-KR" altLang="en-US" sz="2800" b="1" dirty="0" smtClean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나눔바른고딕OTF Bold" charset="-127"/>
                <a:ea typeface="나눔바른고딕OTF Bold" charset="-127"/>
              </a:rPr>
              <a:t>b</a:t>
            </a:r>
            <a:endParaRPr kumimoji="1" lang="ko-KR" altLang="en-US" sz="28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32931</TotalTime>
  <Words>304</Words>
  <Application>Microsoft Office PowerPoint</Application>
  <PresentationFormat>화면 슬라이드 쇼(4:3)</PresentationFormat>
  <Paragraphs>73</Paragraphs>
  <Slides>16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Terminologies are Important</vt:lpstr>
      <vt:lpstr>Input Data</vt:lpstr>
      <vt:lpstr>Output / Class / Label</vt:lpstr>
      <vt:lpstr>One-hot coding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</cp:lastModifiedBy>
  <cp:revision>1121</cp:revision>
  <dcterms:created xsi:type="dcterms:W3CDTF">2010-03-17T18:05:41Z</dcterms:created>
  <dcterms:modified xsi:type="dcterms:W3CDTF">2017-12-22T14:33:06Z</dcterms:modified>
</cp:coreProperties>
</file>